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74" r:id="rId3"/>
    <p:sldId id="275" r:id="rId4"/>
    <p:sldId id="276" r:id="rId5"/>
    <p:sldId id="278" r:id="rId6"/>
    <p:sldId id="279" r:id="rId7"/>
    <p:sldId id="280" r:id="rId8"/>
    <p:sldId id="300" r:id="rId9"/>
    <p:sldId id="277" r:id="rId10"/>
    <p:sldId id="281" r:id="rId11"/>
    <p:sldId id="282" r:id="rId12"/>
    <p:sldId id="283" r:id="rId13"/>
    <p:sldId id="284" r:id="rId14"/>
    <p:sldId id="285" r:id="rId15"/>
    <p:sldId id="297" r:id="rId16"/>
    <p:sldId id="286" r:id="rId17"/>
    <p:sldId id="287" r:id="rId18"/>
    <p:sldId id="288" r:id="rId19"/>
    <p:sldId id="289" r:id="rId20"/>
    <p:sldId id="256" r:id="rId21"/>
    <p:sldId id="257" r:id="rId22"/>
    <p:sldId id="258" r:id="rId23"/>
    <p:sldId id="259" r:id="rId24"/>
    <p:sldId id="260" r:id="rId25"/>
    <p:sldId id="267" r:id="rId26"/>
    <p:sldId id="261" r:id="rId27"/>
    <p:sldId id="263" r:id="rId28"/>
    <p:sldId id="265" r:id="rId29"/>
    <p:sldId id="266" r:id="rId30"/>
    <p:sldId id="268" r:id="rId31"/>
    <p:sldId id="269" r:id="rId32"/>
    <p:sldId id="270" r:id="rId33"/>
    <p:sldId id="271" r:id="rId34"/>
    <p:sldId id="272" r:id="rId35"/>
    <p:sldId id="30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57"/>
    <p:restoredTop sz="95735"/>
  </p:normalViewPr>
  <p:slideViewPr>
    <p:cSldViewPr snapToGrid="0">
      <p:cViewPr varScale="1">
        <p:scale>
          <a:sx n="32" d="100"/>
          <a:sy n="32" d="100"/>
        </p:scale>
        <p:origin x="8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9F739-7E56-4474-95EC-0AF4DFB6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Comic Sans MS" panose="030F0902030302020204" pitchFamily="66" charset="0"/>
              </a:rPr>
              <a:t>Séjour de nos amis allemands à Visé</a:t>
            </a:r>
          </a:p>
        </p:txBody>
      </p:sp>
      <p:pic>
        <p:nvPicPr>
          <p:cNvPr id="6" name="Espace réservé du contenu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3ED9FEB-0F2B-0F55-7D2E-EBBC9EE445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686050"/>
            <a:ext cx="4800598" cy="3189818"/>
          </a:xfrm>
        </p:spPr>
      </p:pic>
      <p:pic>
        <p:nvPicPr>
          <p:cNvPr id="8" name="Espace réservé du contenu 7" descr="Une image contenant ciel, drapeau, plein air, jour&#10;&#10;Description générée automatiquement">
            <a:extLst>
              <a:ext uri="{FF2B5EF4-FFF2-40B4-BE49-F238E27FC236}">
                <a16:creationId xmlns:a16="http://schemas.microsoft.com/office/drawing/2014/main" id="{6FE63CCA-7E77-E48B-44D7-AD4B9D5ED1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686050"/>
            <a:ext cx="4800598" cy="3189818"/>
          </a:xfrm>
        </p:spPr>
      </p:pic>
    </p:spTree>
    <p:extLst>
      <p:ext uri="{BB962C8B-B14F-4D97-AF65-F5344CB8AC3E}">
        <p14:creationId xmlns:p14="http://schemas.microsoft.com/office/powerpoint/2010/main" val="211845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F61C2-D6B7-7E23-CDC3-40D107DB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route, plein air, ciel&#10;&#10;Description générée automatiquement">
            <a:extLst>
              <a:ext uri="{FF2B5EF4-FFF2-40B4-BE49-F238E27FC236}">
                <a16:creationId xmlns:a16="http://schemas.microsoft.com/office/drawing/2014/main" id="{BA8CBDB1-3D42-AF52-26DB-FC834FA30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982132"/>
            <a:ext cx="5470357" cy="4888443"/>
          </a:xfrm>
        </p:spPr>
      </p:pic>
      <p:pic>
        <p:nvPicPr>
          <p:cNvPr id="8" name="Espace réservé du contenu 7" descr="Une image contenant personne, ciel, personnes, groupe&#10;&#10;Description générée automatiquement">
            <a:extLst>
              <a:ext uri="{FF2B5EF4-FFF2-40B4-BE49-F238E27FC236}">
                <a16:creationId xmlns:a16="http://schemas.microsoft.com/office/drawing/2014/main" id="{E21AD673-AD0D-47E8-5939-D73B41212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611" y="982132"/>
            <a:ext cx="5101390" cy="4888443"/>
          </a:xfrm>
        </p:spPr>
      </p:pic>
    </p:spTree>
    <p:extLst>
      <p:ext uri="{BB962C8B-B14F-4D97-AF65-F5344CB8AC3E}">
        <p14:creationId xmlns:p14="http://schemas.microsoft.com/office/powerpoint/2010/main" val="33567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F5D22-33D9-4D64-42A3-FCD0A10C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3E54D3-B78B-EF59-64E4-52081FD68A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4227" y="1127926"/>
            <a:ext cx="4887650" cy="4596063"/>
          </a:xfrm>
        </p:spPr>
      </p:pic>
      <p:pic>
        <p:nvPicPr>
          <p:cNvPr id="8" name="Espace réservé du contenu 7" descr="Une image contenant bâtiment, personne, sol, plein air&#10;&#10;Description générée automatiquement">
            <a:extLst>
              <a:ext uri="{FF2B5EF4-FFF2-40B4-BE49-F238E27FC236}">
                <a16:creationId xmlns:a16="http://schemas.microsoft.com/office/drawing/2014/main" id="{FD3C35C5-DC4E-2908-CDD0-46A453D8B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982132"/>
            <a:ext cx="5478379" cy="4888443"/>
          </a:xfrm>
        </p:spPr>
      </p:pic>
    </p:spTree>
    <p:extLst>
      <p:ext uri="{BB962C8B-B14F-4D97-AF65-F5344CB8AC3E}">
        <p14:creationId xmlns:p14="http://schemas.microsoft.com/office/powerpoint/2010/main" val="16157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758BE-5567-FCDA-F8D9-A0F61F94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intérieur, vêtements&#10;&#10;Description générée automatiquement">
            <a:extLst>
              <a:ext uri="{FF2B5EF4-FFF2-40B4-BE49-F238E27FC236}">
                <a16:creationId xmlns:a16="http://schemas.microsoft.com/office/drawing/2014/main" id="{CFAF0FDB-1BF8-1AD3-AC6C-3667B8FD90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2670" y="1368558"/>
            <a:ext cx="4887650" cy="4114800"/>
          </a:xfrm>
        </p:spPr>
      </p:pic>
      <p:pic>
        <p:nvPicPr>
          <p:cNvPr id="8" name="Espace réservé du contenu 7" descr="Une image contenant personne, personnes, foule&#10;&#10;Description générée automatiquement">
            <a:extLst>
              <a:ext uri="{FF2B5EF4-FFF2-40B4-BE49-F238E27FC236}">
                <a16:creationId xmlns:a16="http://schemas.microsoft.com/office/drawing/2014/main" id="{2A469CF1-5F25-75FD-402B-A824FA7A8B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411" y="982132"/>
            <a:ext cx="5534526" cy="4888443"/>
          </a:xfrm>
        </p:spPr>
      </p:pic>
    </p:spTree>
    <p:extLst>
      <p:ext uri="{BB962C8B-B14F-4D97-AF65-F5344CB8AC3E}">
        <p14:creationId xmlns:p14="http://schemas.microsoft.com/office/powerpoint/2010/main" val="35969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AAFFA-FACC-85F9-EEE1-744BC8B2B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intérieur, personnes, table&#10;&#10;Description générée automatiquement">
            <a:extLst>
              <a:ext uri="{FF2B5EF4-FFF2-40B4-BE49-F238E27FC236}">
                <a16:creationId xmlns:a16="http://schemas.microsoft.com/office/drawing/2014/main" id="{87AAA5CA-CFF1-C6A4-E771-C48CAE6E25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89" y="982132"/>
            <a:ext cx="5338011" cy="4888443"/>
          </a:xfrm>
        </p:spPr>
      </p:pic>
      <p:pic>
        <p:nvPicPr>
          <p:cNvPr id="8" name="Espace réservé du contenu 7" descr="Une image contenant texte, intérieur, autel, meubles&#10;&#10;Description générée automatiquement">
            <a:extLst>
              <a:ext uri="{FF2B5EF4-FFF2-40B4-BE49-F238E27FC236}">
                <a16:creationId xmlns:a16="http://schemas.microsoft.com/office/drawing/2014/main" id="{10527F29-714A-1D84-8292-16F333512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39093" y="1412282"/>
            <a:ext cx="4888441" cy="4026567"/>
          </a:xfrm>
        </p:spPr>
      </p:pic>
    </p:spTree>
    <p:extLst>
      <p:ext uri="{BB962C8B-B14F-4D97-AF65-F5344CB8AC3E}">
        <p14:creationId xmlns:p14="http://schemas.microsoft.com/office/powerpoint/2010/main" val="27079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AC3D2-0355-0336-19F4-898EDFA6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intérieur, personnes, groupe&#10;&#10;Description générée automatiquement">
            <a:extLst>
              <a:ext uri="{FF2B5EF4-FFF2-40B4-BE49-F238E27FC236}">
                <a16:creationId xmlns:a16="http://schemas.microsoft.com/office/drawing/2014/main" id="{21B1EC30-7A80-8E09-72B6-39DAE207C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7" y="982132"/>
            <a:ext cx="5058108" cy="4888443"/>
          </a:xfrm>
        </p:spPr>
      </p:pic>
      <p:pic>
        <p:nvPicPr>
          <p:cNvPr id="8" name="Espace réservé du contenu 7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8E1B24C5-FE6C-8716-DB73-E54FEE1F32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62105" y="1644890"/>
            <a:ext cx="4888441" cy="3561347"/>
          </a:xfrm>
        </p:spPr>
      </p:pic>
    </p:spTree>
    <p:extLst>
      <p:ext uri="{BB962C8B-B14F-4D97-AF65-F5344CB8AC3E}">
        <p14:creationId xmlns:p14="http://schemas.microsoft.com/office/powerpoint/2010/main" val="25165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AB216-B639-6BA8-38A7-3C20D3B6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AD5B584-B862-6C9B-8EA6-85B83EAFAE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2" y="1600200"/>
            <a:ext cx="4680527" cy="3240000"/>
          </a:xfrm>
        </p:spPr>
      </p:pic>
      <p:pic>
        <p:nvPicPr>
          <p:cNvPr id="7" name="Espace réservé du contenu 6" descr="Une image contenant personne, pose, groupe&#10;&#10;Description générée automatiquement">
            <a:extLst>
              <a:ext uri="{FF2B5EF4-FFF2-40B4-BE49-F238E27FC236}">
                <a16:creationId xmlns:a16="http://schemas.microsoft.com/office/drawing/2014/main" id="{EDFCBD1A-06C2-497A-9691-154D2CF00E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623" y="2336859"/>
            <a:ext cx="5680001" cy="2718219"/>
          </a:xfrm>
        </p:spPr>
      </p:pic>
    </p:spTree>
    <p:extLst>
      <p:ext uri="{BB962C8B-B14F-4D97-AF65-F5344CB8AC3E}">
        <p14:creationId xmlns:p14="http://schemas.microsoft.com/office/powerpoint/2010/main" val="38172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68FF2-A35A-A38D-4E30-64C0832F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latin typeface="Comic Sans MS" panose="030F0902030302020204" pitchFamily="66" charset="0"/>
              </a:rPr>
              <a:t>Panneaux souvenirs dans la cour du musée de la vie wallonne</a:t>
            </a:r>
            <a:endParaRPr lang="fr-FR" dirty="0"/>
          </a:p>
        </p:txBody>
      </p:sp>
      <p:pic>
        <p:nvPicPr>
          <p:cNvPr id="6" name="Espace réservé du contenu 5" descr="Une image contenant sol, personne&#10;&#10;Description générée automatiquement">
            <a:extLst>
              <a:ext uri="{FF2B5EF4-FFF2-40B4-BE49-F238E27FC236}">
                <a16:creationId xmlns:a16="http://schemas.microsoft.com/office/drawing/2014/main" id="{1B089BD9-CBFC-419E-D2DB-7CF51F945D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6" y="2490537"/>
            <a:ext cx="5376033" cy="3600000"/>
          </a:xfrm>
        </p:spPr>
      </p:pic>
      <p:pic>
        <p:nvPicPr>
          <p:cNvPr id="7" name="Espace réservé du contenu 6" descr="Une image contenant texte, sol, personne, plein air&#10;&#10;Description générée automatiquement">
            <a:extLst>
              <a:ext uri="{FF2B5EF4-FFF2-40B4-BE49-F238E27FC236}">
                <a16:creationId xmlns:a16="http://schemas.microsoft.com/office/drawing/2014/main" id="{49450A4E-2480-C72D-FA7D-109896AA36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882" y="2472537"/>
            <a:ext cx="4848000" cy="3636000"/>
          </a:xfrm>
        </p:spPr>
      </p:pic>
    </p:spTree>
    <p:extLst>
      <p:ext uri="{BB962C8B-B14F-4D97-AF65-F5344CB8AC3E}">
        <p14:creationId xmlns:p14="http://schemas.microsoft.com/office/powerpoint/2010/main" val="36722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1C8C74-201B-CC2C-D3BC-9B68E53B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Une image contenant personne, bâtiment, sol, plein air&#10;&#10;Description générée automatiquement">
            <a:extLst>
              <a:ext uri="{FF2B5EF4-FFF2-40B4-BE49-F238E27FC236}">
                <a16:creationId xmlns:a16="http://schemas.microsoft.com/office/drawing/2014/main" id="{7DBBD4B2-3043-D998-0706-FD62C564F3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778" y="982132"/>
            <a:ext cx="4896000" cy="3672000"/>
          </a:xfrm>
        </p:spPr>
      </p:pic>
      <p:pic>
        <p:nvPicPr>
          <p:cNvPr id="12" name="Espace réservé du contenu 11" descr="Une image contenant sol, bâtiment, personne, plein air&#10;&#10;Description générée automatiquement">
            <a:extLst>
              <a:ext uri="{FF2B5EF4-FFF2-40B4-BE49-F238E27FC236}">
                <a16:creationId xmlns:a16="http://schemas.microsoft.com/office/drawing/2014/main" id="{26D61592-FFEF-2504-788D-462B349952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22" y="2163822"/>
            <a:ext cx="4752000" cy="3564000"/>
          </a:xfrm>
        </p:spPr>
      </p:pic>
    </p:spTree>
    <p:extLst>
      <p:ext uri="{BB962C8B-B14F-4D97-AF65-F5344CB8AC3E}">
        <p14:creationId xmlns:p14="http://schemas.microsoft.com/office/powerpoint/2010/main" val="2341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54A2E-5AB4-DCD9-29B7-53CF60D4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" name="Espace réservé du contenu 15" descr="Une image contenant bâtiment, sol, personne, plein air&#10;&#10;Description générée automatiquement">
            <a:extLst>
              <a:ext uri="{FF2B5EF4-FFF2-40B4-BE49-F238E27FC236}">
                <a16:creationId xmlns:a16="http://schemas.microsoft.com/office/drawing/2014/main" id="{E15C759E-A5BD-2351-C86A-EAEE7BDAD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1335506"/>
            <a:ext cx="5087854" cy="4535070"/>
          </a:xfrm>
        </p:spPr>
      </p:pic>
      <p:pic>
        <p:nvPicPr>
          <p:cNvPr id="7" name="Espace réservé du contenu 6" descr="Une image contenant bâtiment, sol, plein air, personne&#10;&#10;Description générée automatiquement">
            <a:extLst>
              <a:ext uri="{FF2B5EF4-FFF2-40B4-BE49-F238E27FC236}">
                <a16:creationId xmlns:a16="http://schemas.microsoft.com/office/drawing/2014/main" id="{5862F8B7-A9AA-8A61-B8C7-D12674901C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25" y="982132"/>
            <a:ext cx="5472000" cy="4104000"/>
          </a:xfrm>
        </p:spPr>
      </p:pic>
    </p:spTree>
    <p:extLst>
      <p:ext uri="{BB962C8B-B14F-4D97-AF65-F5344CB8AC3E}">
        <p14:creationId xmlns:p14="http://schemas.microsoft.com/office/powerpoint/2010/main" val="30801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7AAA9-DD2C-22B6-D5C3-0A4F3EBC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Une image contenant bâtiment, plein air, sol, personne&#10;&#10;Description générée automatiquement">
            <a:extLst>
              <a:ext uri="{FF2B5EF4-FFF2-40B4-BE49-F238E27FC236}">
                <a16:creationId xmlns:a16="http://schemas.microsoft.com/office/drawing/2014/main" id="{6E6E5AE3-9A60-0754-68B4-9F1069FC2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2285999"/>
            <a:ext cx="4752000" cy="3564000"/>
          </a:xfrm>
        </p:spPr>
      </p:pic>
      <p:pic>
        <p:nvPicPr>
          <p:cNvPr id="12" name="Espace réservé du contenu 11" descr="Une image contenant personne, sol, plein air, groupe&#10;&#10;Description générée automatiquement">
            <a:extLst>
              <a:ext uri="{FF2B5EF4-FFF2-40B4-BE49-F238E27FC236}">
                <a16:creationId xmlns:a16="http://schemas.microsoft.com/office/drawing/2014/main" id="{F151F49D-14C2-19AF-BC37-DC2FCDE67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7" y="972002"/>
            <a:ext cx="4800000" cy="3600000"/>
          </a:xfrm>
        </p:spPr>
      </p:pic>
    </p:spTree>
    <p:extLst>
      <p:ext uri="{BB962C8B-B14F-4D97-AF65-F5344CB8AC3E}">
        <p14:creationId xmlns:p14="http://schemas.microsoft.com/office/powerpoint/2010/main" val="28850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F5D0B-893D-468F-5E82-5CE33873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>
                <a:latin typeface="Comic Sans MS" panose="030F0902030302020204" pitchFamily="66" charset="0"/>
              </a:rPr>
              <a:t>Bienvenue chez nous</a:t>
            </a:r>
            <a:endParaRPr lang="fr-FR" b="1" dirty="0"/>
          </a:p>
        </p:txBody>
      </p:sp>
      <p:pic>
        <p:nvPicPr>
          <p:cNvPr id="6" name="Espace réservé du contenu 5" descr="Une image contenant plafond, intérieur, personne, personnes&#10;&#10;Description générée automatiquement">
            <a:extLst>
              <a:ext uri="{FF2B5EF4-FFF2-40B4-BE49-F238E27FC236}">
                <a16:creationId xmlns:a16="http://schemas.microsoft.com/office/drawing/2014/main" id="{48CD9DCB-458E-CB23-B8DD-2EEF9ECB54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7" y="2285999"/>
            <a:ext cx="5046077" cy="3584576"/>
          </a:xfrm>
        </p:spPr>
      </p:pic>
      <p:pic>
        <p:nvPicPr>
          <p:cNvPr id="8" name="Espace réservé du contenu 7" descr="Une image contenant intérieur, sol, plafond, mur&#10;&#10;Description générée automatiquement">
            <a:extLst>
              <a:ext uri="{FF2B5EF4-FFF2-40B4-BE49-F238E27FC236}">
                <a16:creationId xmlns:a16="http://schemas.microsoft.com/office/drawing/2014/main" id="{3D0B33DD-1188-3643-9D7E-AB360D5C0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95" y="2285998"/>
            <a:ext cx="5394158" cy="3584577"/>
          </a:xfrm>
        </p:spPr>
      </p:pic>
    </p:spTree>
    <p:extLst>
      <p:ext uri="{BB962C8B-B14F-4D97-AF65-F5344CB8AC3E}">
        <p14:creationId xmlns:p14="http://schemas.microsoft.com/office/powerpoint/2010/main" val="41113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103F0-455F-2849-5505-B7AE8D91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Comic Sans MS" panose="030F0902030302020204" pitchFamily="66" charset="0"/>
              </a:rPr>
              <a:t> Notre séjour à </a:t>
            </a:r>
            <a:r>
              <a:rPr lang="fr-FR" b="1" dirty="0" err="1">
                <a:latin typeface="Comic Sans MS" panose="030F0902030302020204" pitchFamily="66" charset="0"/>
              </a:rPr>
              <a:t>Rheinböllen</a:t>
            </a:r>
            <a:endParaRPr lang="fr-FR" b="1" dirty="0">
              <a:latin typeface="Comic Sans MS" panose="030F0902030302020204" pitchFamily="66" charset="0"/>
            </a:endParaRPr>
          </a:p>
        </p:txBody>
      </p:sp>
      <p:pic>
        <p:nvPicPr>
          <p:cNvPr id="7" name="Espace réservé du contenu 6" descr="Une image contenant ciel, drapeau, plein air, jour&#10;&#10;Description générée automatiquement">
            <a:extLst>
              <a:ext uri="{FF2B5EF4-FFF2-40B4-BE49-F238E27FC236}">
                <a16:creationId xmlns:a16="http://schemas.microsoft.com/office/drawing/2014/main" id="{6ED16BEB-3EF7-73FF-CA34-BABE29D2A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2" y="2285999"/>
            <a:ext cx="4800598" cy="3589869"/>
          </a:xfrm>
        </p:spPr>
      </p:pic>
      <p:pic>
        <p:nvPicPr>
          <p:cNvPr id="9" name="Espace réservé du contenu 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D35CA8D-1119-5C77-F858-5B6D90424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285998"/>
            <a:ext cx="4800598" cy="3589869"/>
          </a:xfrm>
        </p:spPr>
      </p:pic>
    </p:spTree>
    <p:extLst>
      <p:ext uri="{BB962C8B-B14F-4D97-AF65-F5344CB8AC3E}">
        <p14:creationId xmlns:p14="http://schemas.microsoft.com/office/powerpoint/2010/main" val="3700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E55DD4-F011-0DE6-898F-40C4F04B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latin typeface="Comic Sans MS" panose="030F0902030302020204" pitchFamily="66" charset="0"/>
              </a:rPr>
              <a:t>Visite du stade de Mayence</a:t>
            </a:r>
            <a:br>
              <a:rPr lang="fr-FR" sz="4400" b="1" dirty="0">
                <a:latin typeface="Comic Sans MS" panose="030F0902030302020204" pitchFamily="66" charset="0"/>
              </a:rPr>
            </a:br>
            <a:endParaRPr lang="fr-FR" dirty="0"/>
          </a:p>
        </p:txBody>
      </p:sp>
      <p:pic>
        <p:nvPicPr>
          <p:cNvPr id="6" name="Espace réservé du contenu 5" descr="Une image contenant texte, route, plein air, bâtiment&#10;&#10;Description générée automatiquement">
            <a:extLst>
              <a:ext uri="{FF2B5EF4-FFF2-40B4-BE49-F238E27FC236}">
                <a16:creationId xmlns:a16="http://schemas.microsoft.com/office/drawing/2014/main" id="{9FFDE1F4-BA30-F23E-D5ED-98F24E8BF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Espace réservé du contenu 7" descr="Une image contenant bâtiment, ciel, stade, plein air&#10;&#10;Description générée automatiquement">
            <a:extLst>
              <a:ext uri="{FF2B5EF4-FFF2-40B4-BE49-F238E27FC236}">
                <a16:creationId xmlns:a16="http://schemas.microsoft.com/office/drawing/2014/main" id="{F3794D31-ADEF-B244-C389-C44D0ADF2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3081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CD2CE-A7FF-A1DB-10F7-D709934E5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texte, personne, rouge&#10;&#10;Description générée automatiquement">
            <a:extLst>
              <a:ext uri="{FF2B5EF4-FFF2-40B4-BE49-F238E27FC236}">
                <a16:creationId xmlns:a16="http://schemas.microsoft.com/office/drawing/2014/main" id="{752A7A89-D412-355E-BDCD-6789403F4C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69" y="982132"/>
            <a:ext cx="5260307" cy="4888443"/>
          </a:xfrm>
        </p:spPr>
      </p:pic>
      <p:pic>
        <p:nvPicPr>
          <p:cNvPr id="8" name="Espace réservé du contenu 7" descr="Une image contenant rouge, personne, plein air&#10;&#10;Description générée automatiquement">
            <a:extLst>
              <a:ext uri="{FF2B5EF4-FFF2-40B4-BE49-F238E27FC236}">
                <a16:creationId xmlns:a16="http://schemas.microsoft.com/office/drawing/2014/main" id="{F58111FD-5D4F-369D-1773-1A3B85D144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99411"/>
            <a:ext cx="5478379" cy="3814010"/>
          </a:xfrm>
        </p:spPr>
      </p:pic>
    </p:spTree>
    <p:extLst>
      <p:ext uri="{BB962C8B-B14F-4D97-AF65-F5344CB8AC3E}">
        <p14:creationId xmlns:p14="http://schemas.microsoft.com/office/powerpoint/2010/main" val="1120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5BE5C-BDE4-1885-5F89-D1A4733E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texte, plafond, intérieur, sol&#10;&#10;Description générée automatiquement">
            <a:extLst>
              <a:ext uri="{FF2B5EF4-FFF2-40B4-BE49-F238E27FC236}">
                <a16:creationId xmlns:a16="http://schemas.microsoft.com/office/drawing/2014/main" id="{E9814059-1DD3-A6ED-2B35-E0DC1380DE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17" y="982132"/>
            <a:ext cx="5058108" cy="4888443"/>
          </a:xfrm>
        </p:spPr>
      </p:pic>
      <p:pic>
        <p:nvPicPr>
          <p:cNvPr id="8" name="Espace réservé du contenu 7" descr="Une image contenant personne, intérieur, sol, groupe&#10;&#10;Description générée automatiquement">
            <a:extLst>
              <a:ext uri="{FF2B5EF4-FFF2-40B4-BE49-F238E27FC236}">
                <a16:creationId xmlns:a16="http://schemas.microsoft.com/office/drawing/2014/main" id="{ECDE973A-D777-5174-EFD6-0536DF956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982132"/>
            <a:ext cx="5058108" cy="4888443"/>
          </a:xfrm>
        </p:spPr>
      </p:pic>
    </p:spTree>
    <p:extLst>
      <p:ext uri="{BB962C8B-B14F-4D97-AF65-F5344CB8AC3E}">
        <p14:creationId xmlns:p14="http://schemas.microsoft.com/office/powerpoint/2010/main" val="30676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190E8-76F3-DA12-2CD8-565F803F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DCFA333-B6AD-DDF4-A0F8-CC00AA3BBD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753" y="1572504"/>
            <a:ext cx="4887651" cy="3706907"/>
          </a:xfrm>
        </p:spPr>
      </p:pic>
      <p:pic>
        <p:nvPicPr>
          <p:cNvPr id="8" name="Espace réservé du contenu 7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344CC731-B3C8-4FD9-3877-B746D09DF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844" y="1634065"/>
            <a:ext cx="5731031" cy="3456000"/>
          </a:xfrm>
        </p:spPr>
      </p:pic>
    </p:spTree>
    <p:extLst>
      <p:ext uri="{BB962C8B-B14F-4D97-AF65-F5344CB8AC3E}">
        <p14:creationId xmlns:p14="http://schemas.microsoft.com/office/powerpoint/2010/main" val="2094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F0958-692E-DC6D-87B5-CE1B5EE1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sol, groupe, pose&#10;&#10;Description générée automatiquement">
            <a:extLst>
              <a:ext uri="{FF2B5EF4-FFF2-40B4-BE49-F238E27FC236}">
                <a16:creationId xmlns:a16="http://schemas.microsoft.com/office/drawing/2014/main" id="{B673D17D-4026-CDB5-4226-F827AD78DC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1" y="1299412"/>
            <a:ext cx="5094203" cy="4571164"/>
          </a:xfrm>
        </p:spPr>
      </p:pic>
      <p:pic>
        <p:nvPicPr>
          <p:cNvPr id="8" name="Espace réservé du contenu 7" descr="Une image contenant texte, intérieur, personne, plafond&#10;&#10;Description générée automatiquement">
            <a:extLst>
              <a:ext uri="{FF2B5EF4-FFF2-40B4-BE49-F238E27FC236}">
                <a16:creationId xmlns:a16="http://schemas.microsoft.com/office/drawing/2014/main" id="{1D8BAE1A-E5BC-7B0F-F913-AE2FD62982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758" y="1552073"/>
            <a:ext cx="5418221" cy="3753853"/>
          </a:xfrm>
        </p:spPr>
      </p:pic>
    </p:spTree>
    <p:extLst>
      <p:ext uri="{BB962C8B-B14F-4D97-AF65-F5344CB8AC3E}">
        <p14:creationId xmlns:p14="http://schemas.microsoft.com/office/powerpoint/2010/main" val="23812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63681-96F1-AF45-B05F-85F03745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personnes, groupe, pose&#10;&#10;Description générée automatiquement">
            <a:extLst>
              <a:ext uri="{FF2B5EF4-FFF2-40B4-BE49-F238E27FC236}">
                <a16:creationId xmlns:a16="http://schemas.microsoft.com/office/drawing/2014/main" id="{9CE600FA-5853-6870-9AEE-E9DC128C6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1" y="1383632"/>
            <a:ext cx="3841995" cy="3384000"/>
          </a:xfrm>
        </p:spPr>
      </p:pic>
      <p:pic>
        <p:nvPicPr>
          <p:cNvPr id="7" name="Espace réservé du contenu 6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95223BAC-A1E4-F4F1-4875-C19F5E330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978" y="1887632"/>
            <a:ext cx="6400001" cy="2880000"/>
          </a:xfrm>
        </p:spPr>
      </p:pic>
    </p:spTree>
    <p:extLst>
      <p:ext uri="{BB962C8B-B14F-4D97-AF65-F5344CB8AC3E}">
        <p14:creationId xmlns:p14="http://schemas.microsoft.com/office/powerpoint/2010/main" val="2721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C76C8-4D9A-641F-91BC-0CAE556DD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8D9128C0-D34D-7818-FF24-87216CCF52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130" y="2347868"/>
            <a:ext cx="4068010" cy="3528000"/>
          </a:xfrm>
        </p:spPr>
      </p:pic>
      <p:pic>
        <p:nvPicPr>
          <p:cNvPr id="7" name="Espace réservé du contenu 6" descr="Une image contenant calendrier&#10;&#10;Description générée automatiquement">
            <a:extLst>
              <a:ext uri="{FF2B5EF4-FFF2-40B4-BE49-F238E27FC236}">
                <a16:creationId xmlns:a16="http://schemas.microsoft.com/office/drawing/2014/main" id="{242FE613-14FF-A793-38E0-9D6FCC4474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70" y="1375868"/>
            <a:ext cx="6080001" cy="2736000"/>
          </a:xfrm>
        </p:spPr>
      </p:pic>
    </p:spTree>
    <p:extLst>
      <p:ext uri="{BB962C8B-B14F-4D97-AF65-F5344CB8AC3E}">
        <p14:creationId xmlns:p14="http://schemas.microsoft.com/office/powerpoint/2010/main" val="41710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10049-46B3-72A3-30F9-325B3FC6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Comic Sans MS" panose="030F0902030302020204" pitchFamily="66" charset="0"/>
              </a:rPr>
              <a:t>Découverte de Mayence et d’un parc animalier</a:t>
            </a:r>
          </a:p>
        </p:txBody>
      </p:sp>
      <p:pic>
        <p:nvPicPr>
          <p:cNvPr id="6" name="Espace réservé du contenu 5" descr="Une image contenant route, bâtiment, plein air, ciel&#10;&#10;Description générée automatiquement">
            <a:extLst>
              <a:ext uri="{FF2B5EF4-FFF2-40B4-BE49-F238E27FC236}">
                <a16:creationId xmlns:a16="http://schemas.microsoft.com/office/drawing/2014/main" id="{1A35B820-90DF-38CE-DF7D-61D8A4405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54" y="2530287"/>
            <a:ext cx="3874124" cy="3636000"/>
          </a:xfrm>
        </p:spPr>
      </p:pic>
      <p:pic>
        <p:nvPicPr>
          <p:cNvPr id="8" name="Espace réservé du contenu 7" descr="Une image contenant plein air, bâtiment, ciel, église&#10;&#10;Description générée automatiquement">
            <a:extLst>
              <a:ext uri="{FF2B5EF4-FFF2-40B4-BE49-F238E27FC236}">
                <a16:creationId xmlns:a16="http://schemas.microsoft.com/office/drawing/2014/main" id="{3B49C806-EE21-BA73-9782-B757CCA257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49" y="2530287"/>
            <a:ext cx="4095712" cy="3672000"/>
          </a:xfrm>
        </p:spPr>
      </p:pic>
    </p:spTree>
    <p:extLst>
      <p:ext uri="{BB962C8B-B14F-4D97-AF65-F5344CB8AC3E}">
        <p14:creationId xmlns:p14="http://schemas.microsoft.com/office/powerpoint/2010/main" val="36999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DB729-BFE9-2C18-5B20-C6D9357F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herbe, bâtiment, plein air&#10;&#10;Description générée automatiquement">
            <a:extLst>
              <a:ext uri="{FF2B5EF4-FFF2-40B4-BE49-F238E27FC236}">
                <a16:creationId xmlns:a16="http://schemas.microsoft.com/office/drawing/2014/main" id="{1C9E4254-E1BA-5F27-B83C-28BD5B1C9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Espace réservé du contenu 7" descr="Une image contenant arbre, plein air, sport&#10;&#10;Description générée automatiquement">
            <a:extLst>
              <a:ext uri="{FF2B5EF4-FFF2-40B4-BE49-F238E27FC236}">
                <a16:creationId xmlns:a16="http://schemas.microsoft.com/office/drawing/2014/main" id="{D977D15D-5661-8805-33D1-3F1F428372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59724" y="1361831"/>
            <a:ext cx="3946602" cy="3816000"/>
          </a:xfrm>
        </p:spPr>
      </p:pic>
    </p:spTree>
    <p:extLst>
      <p:ext uri="{BB962C8B-B14F-4D97-AF65-F5344CB8AC3E}">
        <p14:creationId xmlns:p14="http://schemas.microsoft.com/office/powerpoint/2010/main" val="125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3178EF-D4CE-297F-044D-370C1EB11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lafond, intérieur, personne, mur&#10;&#10;Description générée automatiquement">
            <a:extLst>
              <a:ext uri="{FF2B5EF4-FFF2-40B4-BE49-F238E27FC236}">
                <a16:creationId xmlns:a16="http://schemas.microsoft.com/office/drawing/2014/main" id="{A34B7953-40CF-67AF-9255-D03AD46AFA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3" y="982132"/>
            <a:ext cx="5313947" cy="4888443"/>
          </a:xfrm>
        </p:spPr>
      </p:pic>
      <p:pic>
        <p:nvPicPr>
          <p:cNvPr id="8" name="Espace réservé du contenu 7" descr="Une image contenant intérieur, personne, plafond, mur&#10;&#10;Description générée automatiquement">
            <a:extLst>
              <a:ext uri="{FF2B5EF4-FFF2-40B4-BE49-F238E27FC236}">
                <a16:creationId xmlns:a16="http://schemas.microsoft.com/office/drawing/2014/main" id="{B7F44E88-4F86-F8F7-EEB4-F3424931D7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263" y="982132"/>
            <a:ext cx="5213684" cy="4888443"/>
          </a:xfrm>
        </p:spPr>
      </p:pic>
    </p:spTree>
    <p:extLst>
      <p:ext uri="{BB962C8B-B14F-4D97-AF65-F5344CB8AC3E}">
        <p14:creationId xmlns:p14="http://schemas.microsoft.com/office/powerpoint/2010/main" val="2026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6B490-A78A-BE7C-E90B-29F44BA81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Espace réservé du contenu 10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97803185-CB63-2A6B-337E-F5F1E420BB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59296" y="1856981"/>
            <a:ext cx="4098132" cy="3927472"/>
          </a:xfrm>
        </p:spPr>
      </p:pic>
      <p:pic>
        <p:nvPicPr>
          <p:cNvPr id="15" name="Espace réservé du contenu 14" descr="Une image contenant plein air, foin&#10;&#10;Description générée automatiquement">
            <a:extLst>
              <a:ext uri="{FF2B5EF4-FFF2-40B4-BE49-F238E27FC236}">
                <a16:creationId xmlns:a16="http://schemas.microsoft.com/office/drawing/2014/main" id="{7BC9F9CE-40E1-26C6-38CB-B831401D1E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34572" y="1856984"/>
            <a:ext cx="4098131" cy="3927470"/>
          </a:xfrm>
        </p:spPr>
      </p:pic>
    </p:spTree>
    <p:extLst>
      <p:ext uri="{BB962C8B-B14F-4D97-AF65-F5344CB8AC3E}">
        <p14:creationId xmlns:p14="http://schemas.microsoft.com/office/powerpoint/2010/main" val="37752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FB8F38-A0AC-428D-D4CC-C622706C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Comic Sans MS" panose="030F0902030302020204" pitchFamily="66" charset="0"/>
              </a:rPr>
              <a:t>Moment de détente à l’école </a:t>
            </a:r>
            <a:r>
              <a:rPr lang="fr-FR" b="1" dirty="0" err="1">
                <a:latin typeface="Comic Sans MS" panose="030F0902030302020204" pitchFamily="66" charset="0"/>
              </a:rPr>
              <a:t>Puricelli</a:t>
            </a:r>
            <a:endParaRPr lang="fr-FR" b="1" dirty="0">
              <a:latin typeface="Comic Sans MS" panose="030F0902030302020204" pitchFamily="66" charset="0"/>
            </a:endParaRPr>
          </a:p>
        </p:txBody>
      </p:sp>
      <p:pic>
        <p:nvPicPr>
          <p:cNvPr id="6" name="Espace réservé du contenu 5" descr="Une image contenant intérieur, sol, plafond, personne&#10;&#10;Description générée automatiquement">
            <a:extLst>
              <a:ext uri="{FF2B5EF4-FFF2-40B4-BE49-F238E27FC236}">
                <a16:creationId xmlns:a16="http://schemas.microsoft.com/office/drawing/2014/main" id="{BD84B0CC-A000-A500-3837-CB2C0BCAE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2153654"/>
            <a:ext cx="4413249" cy="3716922"/>
          </a:xfrm>
        </p:spPr>
      </p:pic>
      <p:pic>
        <p:nvPicPr>
          <p:cNvPr id="8" name="Espace réservé du contenu 7" descr="Une image contenant texte, personne, intérieur, sol&#10;&#10;Description générée automatiquement">
            <a:extLst>
              <a:ext uri="{FF2B5EF4-FFF2-40B4-BE49-F238E27FC236}">
                <a16:creationId xmlns:a16="http://schemas.microsoft.com/office/drawing/2014/main" id="{8DE4A426-AA27-D163-8B82-C957F4DCD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25" y="2153654"/>
            <a:ext cx="4413249" cy="3716921"/>
          </a:xfrm>
        </p:spPr>
      </p:pic>
    </p:spTree>
    <p:extLst>
      <p:ext uri="{BB962C8B-B14F-4D97-AF65-F5344CB8AC3E}">
        <p14:creationId xmlns:p14="http://schemas.microsoft.com/office/powerpoint/2010/main" val="102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73AA7-342C-F97A-B449-8225E308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 descr="Une image contenant intérieur, en bois, bois, instrument à archet&#10;&#10;Description générée automatiquement">
            <a:extLst>
              <a:ext uri="{FF2B5EF4-FFF2-40B4-BE49-F238E27FC236}">
                <a16:creationId xmlns:a16="http://schemas.microsoft.com/office/drawing/2014/main" id="{1BAA4929-9BE1-C58C-BEE4-B56E68FC7B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098" y="1840018"/>
            <a:ext cx="4546308" cy="3513221"/>
          </a:xfrm>
        </p:spPr>
      </p:pic>
      <p:pic>
        <p:nvPicPr>
          <p:cNvPr id="8" name="Espace réservé du contenu 7" descr="Une image contenant intérieur, personne, table de salle à manger&#10;&#10;Description générée automatiquement">
            <a:extLst>
              <a:ext uri="{FF2B5EF4-FFF2-40B4-BE49-F238E27FC236}">
                <a16:creationId xmlns:a16="http://schemas.microsoft.com/office/drawing/2014/main" id="{736192ED-D5A2-9A84-F0F7-187034AED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861" y="1922628"/>
            <a:ext cx="5458318" cy="3348000"/>
          </a:xfrm>
        </p:spPr>
      </p:pic>
    </p:spTree>
    <p:extLst>
      <p:ext uri="{BB962C8B-B14F-4D97-AF65-F5344CB8AC3E}">
        <p14:creationId xmlns:p14="http://schemas.microsoft.com/office/powerpoint/2010/main" val="28914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6A417-52C7-F9FE-2153-6F7506B2F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Comic Sans MS" panose="030F0902030302020204" pitchFamily="66" charset="0"/>
              </a:rPr>
              <a:t>Une super activité :</a:t>
            </a:r>
            <a:br>
              <a:rPr lang="fr-FR" b="1" dirty="0">
                <a:latin typeface="Comic Sans MS" panose="030F0902030302020204" pitchFamily="66" charset="0"/>
              </a:rPr>
            </a:br>
            <a:r>
              <a:rPr lang="fr-FR" b="1" dirty="0">
                <a:latin typeface="Comic Sans MS" panose="030F0902030302020204" pitchFamily="66" charset="0"/>
              </a:rPr>
              <a:t> initiation au </a:t>
            </a:r>
            <a:r>
              <a:rPr lang="fr-FR" b="1" dirty="0" err="1">
                <a:latin typeface="Comic Sans MS" panose="030F0902030302020204" pitchFamily="66" charset="0"/>
              </a:rPr>
              <a:t>djembe</a:t>
            </a:r>
            <a:endParaRPr lang="fr-FR" b="1" dirty="0">
              <a:latin typeface="Comic Sans MS" panose="030F0902030302020204" pitchFamily="66" charset="0"/>
            </a:endParaRPr>
          </a:p>
        </p:txBody>
      </p:sp>
      <p:pic>
        <p:nvPicPr>
          <p:cNvPr id="6" name="Espace réservé du contenu 5" descr="Une image contenant intérieur, plafond, sol, personne&#10;&#10;Description générée automatiquement">
            <a:extLst>
              <a:ext uri="{FF2B5EF4-FFF2-40B4-BE49-F238E27FC236}">
                <a16:creationId xmlns:a16="http://schemas.microsoft.com/office/drawing/2014/main" id="{80C14363-AEFC-4B6D-8920-82AFF526D4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Espace réservé du contenu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47021AC-F47C-6BD9-563B-09BCCAF51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57372" y="2488284"/>
            <a:ext cx="3309937" cy="3453062"/>
          </a:xfrm>
        </p:spPr>
      </p:pic>
    </p:spTree>
    <p:extLst>
      <p:ext uri="{BB962C8B-B14F-4D97-AF65-F5344CB8AC3E}">
        <p14:creationId xmlns:p14="http://schemas.microsoft.com/office/powerpoint/2010/main" val="28764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B51F6-8E39-0C4F-3198-06C26995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ba5192a2-0081-4d53-a4e9-f76d8bb1c2ce">
            <a:hlinkClick r:id="" action="ppaction://media"/>
            <a:extLst>
              <a:ext uri="{FF2B5EF4-FFF2-40B4-BE49-F238E27FC236}">
                <a16:creationId xmlns:a16="http://schemas.microsoft.com/office/drawing/2014/main" id="{AF83B05C-DC97-FC4E-F350-F770EC1D7AA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242" y="1515979"/>
            <a:ext cx="5162383" cy="3997409"/>
          </a:xfrm>
        </p:spPr>
      </p:pic>
      <p:pic>
        <p:nvPicPr>
          <p:cNvPr id="10" name="Espace réservé du contenu 9" descr="Une image contenant personne, intérieur, personnes&#10;&#10;Description générée automatiquement">
            <a:extLst>
              <a:ext uri="{FF2B5EF4-FFF2-40B4-BE49-F238E27FC236}">
                <a16:creationId xmlns:a16="http://schemas.microsoft.com/office/drawing/2014/main" id="{F9064318-3791-E251-0F02-860BAFCAE6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62" y="1251702"/>
            <a:ext cx="5162383" cy="4354596"/>
          </a:xfrm>
        </p:spPr>
      </p:pic>
    </p:spTree>
    <p:extLst>
      <p:ext uri="{BB962C8B-B14F-4D97-AF65-F5344CB8AC3E}">
        <p14:creationId xmlns:p14="http://schemas.microsoft.com/office/powerpoint/2010/main" val="32091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3D5A0-3E5A-EBFF-AF57-8DF39E35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6600" b="1" dirty="0">
                <a:latin typeface="Comic Sans MS" panose="030F0902030302020204" pitchFamily="66" charset="0"/>
              </a:rPr>
              <a:t>A l’année prochaine!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7A586B-532D-3021-7BB3-4A6686866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4626E-FC23-BE6B-50D3-DA272C52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intérieur, mur, plafond&#10;&#10;Description générée automatiquement">
            <a:extLst>
              <a:ext uri="{FF2B5EF4-FFF2-40B4-BE49-F238E27FC236}">
                <a16:creationId xmlns:a16="http://schemas.microsoft.com/office/drawing/2014/main" id="{7B7DF2A3-F75B-743C-3F6A-C495283538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24" y="982132"/>
            <a:ext cx="5375775" cy="4888443"/>
          </a:xfrm>
        </p:spPr>
      </p:pic>
      <p:pic>
        <p:nvPicPr>
          <p:cNvPr id="8" name="Espace réservé du contenu 7" descr="Une image contenant plafond, intérieur, personne, mur&#10;&#10;Description générée automatiquement">
            <a:extLst>
              <a:ext uri="{FF2B5EF4-FFF2-40B4-BE49-F238E27FC236}">
                <a16:creationId xmlns:a16="http://schemas.microsoft.com/office/drawing/2014/main" id="{BBC34EA0-3517-A480-40BC-A08470A72D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295" y="982132"/>
            <a:ext cx="5269831" cy="4888443"/>
          </a:xfrm>
        </p:spPr>
      </p:pic>
    </p:spTree>
    <p:extLst>
      <p:ext uri="{BB962C8B-B14F-4D97-AF65-F5344CB8AC3E}">
        <p14:creationId xmlns:p14="http://schemas.microsoft.com/office/powerpoint/2010/main" val="5061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A19E3-F2D5-7EFC-0F22-DE8BCD9E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ersonne, sol, intérieur, personnes&#10;&#10;Description générée automatiquement">
            <a:extLst>
              <a:ext uri="{FF2B5EF4-FFF2-40B4-BE49-F238E27FC236}">
                <a16:creationId xmlns:a16="http://schemas.microsoft.com/office/drawing/2014/main" id="{A5514C63-C956-B99A-8CD4-93F34ECB2E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68" y="982132"/>
            <a:ext cx="5346031" cy="4888443"/>
          </a:xfrm>
        </p:spPr>
      </p:pic>
      <p:pic>
        <p:nvPicPr>
          <p:cNvPr id="8" name="Espace réservé du contenu 7" descr="Une image contenant plafond, intérieur, personne, mur&#10;&#10;Description générée automatiquement">
            <a:extLst>
              <a:ext uri="{FF2B5EF4-FFF2-40B4-BE49-F238E27FC236}">
                <a16:creationId xmlns:a16="http://schemas.microsoft.com/office/drawing/2014/main" id="{7B3A12F8-CF06-AA43-4E58-A35DE34E07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295" y="982132"/>
            <a:ext cx="5233737" cy="4888443"/>
          </a:xfrm>
        </p:spPr>
      </p:pic>
    </p:spTree>
    <p:extLst>
      <p:ext uri="{BB962C8B-B14F-4D97-AF65-F5344CB8AC3E}">
        <p14:creationId xmlns:p14="http://schemas.microsoft.com/office/powerpoint/2010/main" val="8787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53BFD-5B94-46E6-C403-90475B920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lafond, personne, intérieur, sol&#10;&#10;Description générée automatiquement">
            <a:extLst>
              <a:ext uri="{FF2B5EF4-FFF2-40B4-BE49-F238E27FC236}">
                <a16:creationId xmlns:a16="http://schemas.microsoft.com/office/drawing/2014/main" id="{247270B9-D968-8E05-67A5-AF1A46357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982132"/>
            <a:ext cx="5102224" cy="4888443"/>
          </a:xfrm>
        </p:spPr>
      </p:pic>
      <p:pic>
        <p:nvPicPr>
          <p:cNvPr id="8" name="Espace réservé du contenu 7" descr="Une image contenant plafond, intérieur, sol, personne&#10;&#10;Description générée automatiquement">
            <a:extLst>
              <a:ext uri="{FF2B5EF4-FFF2-40B4-BE49-F238E27FC236}">
                <a16:creationId xmlns:a16="http://schemas.microsoft.com/office/drawing/2014/main" id="{9BCF7567-1CEA-008A-0F26-000D5949C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797" y="982132"/>
            <a:ext cx="5410203" cy="4888444"/>
          </a:xfrm>
        </p:spPr>
      </p:pic>
    </p:spTree>
    <p:extLst>
      <p:ext uri="{BB962C8B-B14F-4D97-AF65-F5344CB8AC3E}">
        <p14:creationId xmlns:p14="http://schemas.microsoft.com/office/powerpoint/2010/main" val="41072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3A949-37B9-9935-A367-6B86BC85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sol, plafond, intérieur, personne&#10;&#10;Description générée automatiquement">
            <a:extLst>
              <a:ext uri="{FF2B5EF4-FFF2-40B4-BE49-F238E27FC236}">
                <a16:creationId xmlns:a16="http://schemas.microsoft.com/office/drawing/2014/main" id="{E8DE3A42-D0F1-2394-CA67-F2A9C34E91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3" y="982132"/>
            <a:ext cx="5082171" cy="4888443"/>
          </a:xfrm>
        </p:spPr>
      </p:pic>
      <p:pic>
        <p:nvPicPr>
          <p:cNvPr id="8" name="Espace réservé du contenu 7" descr="Une image contenant intérieur, plafond, sol, personne&#10;&#10;Description générée automatiquement">
            <a:extLst>
              <a:ext uri="{FF2B5EF4-FFF2-40B4-BE49-F238E27FC236}">
                <a16:creationId xmlns:a16="http://schemas.microsoft.com/office/drawing/2014/main" id="{DEE58A5D-D534-ED1A-749F-C8AB3BF93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664" y="982132"/>
            <a:ext cx="5442284" cy="4888443"/>
          </a:xfrm>
        </p:spPr>
      </p:pic>
    </p:spTree>
    <p:extLst>
      <p:ext uri="{BB962C8B-B14F-4D97-AF65-F5344CB8AC3E}">
        <p14:creationId xmlns:p14="http://schemas.microsoft.com/office/powerpoint/2010/main" val="33149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2A88B-30E0-5321-46C4-195D6385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latin typeface="Comic Sans MS" panose="030F0902030302020204" pitchFamily="66" charset="0"/>
              </a:rPr>
              <a:t>Visite de la collégiale de Visé et du palais provincial de Liège</a:t>
            </a:r>
            <a:endParaRPr lang="fr-FR" sz="3200" dirty="0"/>
          </a:p>
        </p:txBody>
      </p:sp>
      <p:pic>
        <p:nvPicPr>
          <p:cNvPr id="3" name="Image 2" descr="Une image contenant personne, sol, intérieur, personnes&#10;&#10;Description générée automatiquement">
            <a:extLst>
              <a:ext uri="{FF2B5EF4-FFF2-40B4-BE49-F238E27FC236}">
                <a16:creationId xmlns:a16="http://schemas.microsoft.com/office/drawing/2014/main" id="{920089D0-D6E4-686D-4D95-267B55DF92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970" y="2285999"/>
            <a:ext cx="6625087" cy="38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DADB0-4E7D-5DE7-A528-B3E24F95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plein air, route, personnes, pierre&#10;&#10;Description générée automatiquement">
            <a:extLst>
              <a:ext uri="{FF2B5EF4-FFF2-40B4-BE49-F238E27FC236}">
                <a16:creationId xmlns:a16="http://schemas.microsoft.com/office/drawing/2014/main" id="{FF321A95-2BC2-6458-BB4D-A116FC8D4E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1" y="982132"/>
            <a:ext cx="5221705" cy="4888443"/>
          </a:xfrm>
        </p:spPr>
      </p:pic>
      <p:pic>
        <p:nvPicPr>
          <p:cNvPr id="8" name="Espace réservé du contenu 7" descr="Une image contenant personne, bâtiment, plein air, groupe&#10;&#10;Description générée automatiquement">
            <a:extLst>
              <a:ext uri="{FF2B5EF4-FFF2-40B4-BE49-F238E27FC236}">
                <a16:creationId xmlns:a16="http://schemas.microsoft.com/office/drawing/2014/main" id="{321766BC-BB51-D663-6E3D-BF4353F52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82132"/>
            <a:ext cx="5325979" cy="4888443"/>
          </a:xfrm>
        </p:spPr>
      </p:pic>
    </p:spTree>
    <p:extLst>
      <p:ext uri="{BB962C8B-B14F-4D97-AF65-F5344CB8AC3E}">
        <p14:creationId xmlns:p14="http://schemas.microsoft.com/office/powerpoint/2010/main" val="5384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Organique</Template>
  <TotalTime>5017</TotalTime>
  <Words>70</Words>
  <Application>Microsoft Office PowerPoint</Application>
  <PresentationFormat>Grand écran</PresentationFormat>
  <Paragraphs>10</Paragraphs>
  <Slides>35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Comic Sans MS</vt:lpstr>
      <vt:lpstr>Garamond</vt:lpstr>
      <vt:lpstr>Organique</vt:lpstr>
      <vt:lpstr>Séjour de nos amis allemands à Visé</vt:lpstr>
      <vt:lpstr>Bienvenue chez nous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Visite de la collégiale de Visé et du palais provincial de Liège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Panneaux souvenirs dans la cour du musée de la vie wallonne</vt:lpstr>
      <vt:lpstr>Présentation PowerPoint</vt:lpstr>
      <vt:lpstr>Présentation PowerPoint</vt:lpstr>
      <vt:lpstr>Présentation PowerPoint</vt:lpstr>
      <vt:lpstr> Notre séjour à Rheinböllen</vt:lpstr>
      <vt:lpstr>Visite du stade de Mayence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Découverte de Mayence et d’un parc animalier</vt:lpstr>
      <vt:lpstr>Présentation PowerPoint</vt:lpstr>
      <vt:lpstr>Présentation PowerPoint</vt:lpstr>
      <vt:lpstr>Moment de détente à l’école Puricelli</vt:lpstr>
      <vt:lpstr>Présentation PowerPoint</vt:lpstr>
      <vt:lpstr>Une super activité :  initiation au djembe</vt:lpstr>
      <vt:lpstr>Présentation PowerPoint</vt:lpstr>
      <vt:lpstr>A l’année prochaine!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Séjour</dc:title>
  <dc:creator>Partrick Burnay</dc:creator>
  <cp:lastModifiedBy>Stephanie COLLARD</cp:lastModifiedBy>
  <cp:revision>16</cp:revision>
  <dcterms:created xsi:type="dcterms:W3CDTF">2023-03-23T10:45:55Z</dcterms:created>
  <dcterms:modified xsi:type="dcterms:W3CDTF">2023-04-02T20:39:51Z</dcterms:modified>
</cp:coreProperties>
</file>